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2243D-2B75-4873-9857-08D22F1B72BC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19984-8A44-4FE4-8800-F52DC01F9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0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19984-8A44-4FE4-8800-F52DC01F960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75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19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79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79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07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75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05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19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88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4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3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67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1D83-78BA-4048-A0BA-B6D8B3354873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A29B8-7A33-445B-A0C1-470298C5B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4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FE6682-B811-80C8-04B0-CA0BCA83C8AF}"/>
              </a:ext>
            </a:extLst>
          </p:cNvPr>
          <p:cNvSpPr txBox="1"/>
          <p:nvPr/>
        </p:nvSpPr>
        <p:spPr>
          <a:xfrm>
            <a:off x="1039107" y="716279"/>
            <a:ext cx="7827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b="1" dirty="0">
                <a:latin typeface="+mn-ea"/>
              </a:rPr>
              <a:t>第</a:t>
            </a:r>
            <a:r>
              <a:rPr kumimoji="1" lang="en-US" altLang="ja-JP" sz="3600" b="1" dirty="0">
                <a:latin typeface="+mn-ea"/>
              </a:rPr>
              <a:t>1</a:t>
            </a:r>
            <a:r>
              <a:rPr kumimoji="1" lang="ja-JP" altLang="en-US" sz="3600" b="1" dirty="0">
                <a:latin typeface="+mn-ea"/>
              </a:rPr>
              <a:t>回日本搬送学会学術集会記念大会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CD292C-D2F6-91E3-D602-713441989A36}"/>
              </a:ext>
            </a:extLst>
          </p:cNvPr>
          <p:cNvSpPr txBox="1"/>
          <p:nvPr/>
        </p:nvSpPr>
        <p:spPr>
          <a:xfrm>
            <a:off x="2872942" y="1362610"/>
            <a:ext cx="4160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b="1" dirty="0">
                <a:latin typeface="+mn-ea"/>
              </a:rPr>
              <a:t>利益相反</a:t>
            </a:r>
            <a:r>
              <a:rPr kumimoji="1" lang="en-US" altLang="ja-JP" sz="3600" b="1" dirty="0">
                <a:latin typeface="+mn-ea"/>
              </a:rPr>
              <a:t>(COI)</a:t>
            </a:r>
            <a:r>
              <a:rPr kumimoji="1" lang="ja-JP" altLang="en-US" sz="3600" b="1" dirty="0">
                <a:latin typeface="+mn-ea"/>
              </a:rPr>
              <a:t>開示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04E359-0ED7-4071-71E7-F059F04D4DB8}"/>
              </a:ext>
            </a:extLst>
          </p:cNvPr>
          <p:cNvSpPr/>
          <p:nvPr/>
        </p:nvSpPr>
        <p:spPr>
          <a:xfrm>
            <a:off x="761998" y="544144"/>
            <a:ext cx="8382000" cy="163693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45207D-BAA8-5074-1E26-96F9446A9106}"/>
              </a:ext>
            </a:extLst>
          </p:cNvPr>
          <p:cNvSpPr txBox="1"/>
          <p:nvPr/>
        </p:nvSpPr>
        <p:spPr>
          <a:xfrm>
            <a:off x="761998" y="3680846"/>
            <a:ext cx="786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本発表内容に関連し、開示すべき</a:t>
            </a:r>
            <a:r>
              <a:rPr kumimoji="1" lang="en-US" altLang="ja-JP" sz="3200" dirty="0">
                <a:latin typeface="+mn-ea"/>
              </a:rPr>
              <a:t>COI</a:t>
            </a:r>
            <a:r>
              <a:rPr kumimoji="1" lang="ja-JP" altLang="en-US" sz="3200" dirty="0">
                <a:latin typeface="+mn-ea"/>
              </a:rPr>
              <a:t>関係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4BBD37-A8F0-04D3-ED19-5E81CF34A031}"/>
              </a:ext>
            </a:extLst>
          </p:cNvPr>
          <p:cNvSpPr txBox="1"/>
          <p:nvPr/>
        </p:nvSpPr>
        <p:spPr>
          <a:xfrm>
            <a:off x="761998" y="2353210"/>
            <a:ext cx="61638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筆頭演者　○○ ○○</a:t>
            </a:r>
          </a:p>
          <a:p>
            <a:r>
              <a:rPr kumimoji="1" lang="ja-JP" altLang="en-US" sz="3200" dirty="0">
                <a:latin typeface="+mn-ea"/>
              </a:rPr>
              <a:t>共同演者　□□ □□、△△ △△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F24CD37-A7D9-6163-17ED-A10AEDCE511C}"/>
              </a:ext>
            </a:extLst>
          </p:cNvPr>
          <p:cNvSpPr txBox="1"/>
          <p:nvPr/>
        </p:nvSpPr>
        <p:spPr>
          <a:xfrm>
            <a:off x="761997" y="4391590"/>
            <a:ext cx="538801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・</a:t>
            </a:r>
            <a:r>
              <a:rPr kumimoji="1" lang="en-US" altLang="ja-JP" sz="3200" dirty="0">
                <a:latin typeface="+mn-ea"/>
              </a:rPr>
              <a:t>A</a:t>
            </a:r>
            <a:r>
              <a:rPr kumimoji="1" lang="ja-JP" altLang="en-US" sz="3200" dirty="0">
                <a:latin typeface="+mn-ea"/>
              </a:rPr>
              <a:t>社より研究費の提供</a:t>
            </a:r>
          </a:p>
          <a:p>
            <a:r>
              <a:rPr kumimoji="1" lang="ja-JP" altLang="en-US" sz="3200" dirty="0">
                <a:latin typeface="+mn-ea"/>
              </a:rPr>
              <a:t>　 ○○ ○○ </a:t>
            </a:r>
            <a:r>
              <a:rPr kumimoji="1" lang="en-US" altLang="ja-JP" sz="3200" dirty="0">
                <a:latin typeface="+mn-ea"/>
              </a:rPr>
              <a:t>: 200</a:t>
            </a:r>
            <a:r>
              <a:rPr kumimoji="1" lang="ja-JP" altLang="en-US" sz="3200" dirty="0">
                <a:latin typeface="+mn-ea"/>
              </a:rPr>
              <a:t>万円</a:t>
            </a:r>
            <a:endParaRPr kumimoji="1" lang="en-US" altLang="ja-JP" sz="3200" dirty="0">
              <a:latin typeface="+mn-ea"/>
            </a:endParaRPr>
          </a:p>
          <a:p>
            <a:r>
              <a:rPr kumimoji="1" lang="ja-JP" altLang="en-US" sz="3200" dirty="0">
                <a:latin typeface="+mn-ea"/>
              </a:rPr>
              <a:t>・</a:t>
            </a:r>
            <a:r>
              <a:rPr kumimoji="1" lang="en-US" altLang="ja-JP" sz="3200" dirty="0">
                <a:latin typeface="+mn-ea"/>
              </a:rPr>
              <a:t>B</a:t>
            </a:r>
            <a:r>
              <a:rPr kumimoji="1" lang="ja-JP" altLang="en-US" sz="3200" dirty="0">
                <a:latin typeface="+mn-ea"/>
              </a:rPr>
              <a:t>社より奨学寄附金の提供</a:t>
            </a:r>
          </a:p>
          <a:p>
            <a:r>
              <a:rPr kumimoji="1" lang="ja-JP" altLang="en-US" sz="3200" dirty="0">
                <a:latin typeface="+mn-ea"/>
              </a:rPr>
              <a:t>　 □□ □□ </a:t>
            </a:r>
            <a:r>
              <a:rPr kumimoji="1" lang="en-US" altLang="ja-JP" sz="3200" dirty="0">
                <a:latin typeface="+mn-ea"/>
              </a:rPr>
              <a:t>: 100</a:t>
            </a:r>
            <a:r>
              <a:rPr kumimoji="1" lang="ja-JP" altLang="en-US" sz="3200" dirty="0">
                <a:latin typeface="+mn-ea"/>
              </a:rPr>
              <a:t>万円</a:t>
            </a:r>
          </a:p>
        </p:txBody>
      </p:sp>
    </p:spTree>
    <p:extLst>
      <p:ext uri="{BB962C8B-B14F-4D97-AF65-F5344CB8AC3E}">
        <p14:creationId xmlns:p14="http://schemas.microsoft.com/office/powerpoint/2010/main" val="293022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63</TotalTime>
  <Words>78</Words>
  <Application>Microsoft Office PowerPoint</Application>
  <PresentationFormat>A4 210 x 297 mm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M.Mizuno</dc:creator>
  <cp:lastModifiedBy>M.Mizuno</cp:lastModifiedBy>
  <cp:revision>1</cp:revision>
  <dcterms:created xsi:type="dcterms:W3CDTF">2025-08-27T01:49:13Z</dcterms:created>
  <dcterms:modified xsi:type="dcterms:W3CDTF">2025-08-27T02:53:02Z</dcterms:modified>
</cp:coreProperties>
</file>